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69" d="100"/>
          <a:sy n="69" d="100"/>
        </p:scale>
        <p:origin x="29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http://purl.org/dc/elements/1.1/"/>
    <ds:schemaRef ds:uri="http://www.w3.org/XML/1998/namespace"/>
    <ds:schemaRef ds:uri="b390c623-81a0-476f-984a-5b2ad478ef4f"/>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d6ce26d-438a-4f93-8ad7-b70bc8847f7f"/>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37094</TotalTime>
  <Words>1196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Alison Bourne</cp:lastModifiedBy>
  <cp:revision>372</cp:revision>
  <cp:lastPrinted>2021-11-08T18:32:12Z</cp:lastPrinted>
  <dcterms:modified xsi:type="dcterms:W3CDTF">2022-12-13T21:43:42Z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